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083" r:id="rId4"/>
    <p:sldMasterId id="2147484076" r:id="rId5"/>
    <p:sldMasterId id="2147484058" r:id="rId6"/>
  </p:sldMasterIdLst>
  <p:notesMasterIdLst>
    <p:notesMasterId r:id="rId12"/>
  </p:notesMasterIdLst>
  <p:handoutMasterIdLst>
    <p:handoutMasterId r:id="rId13"/>
  </p:handoutMasterIdLst>
  <p:sldIdLst>
    <p:sldId id="286" r:id="rId7"/>
    <p:sldId id="287" r:id="rId8"/>
    <p:sldId id="289" r:id="rId9"/>
    <p:sldId id="288" r:id="rId10"/>
    <p:sldId id="279" r:id="rId11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itillium Bd" panose="00000800000000000000" charset="-18"/>
      <p:bold r:id="rId18"/>
      <p:boldItalic r:id="rId19"/>
    </p:embeddedFont>
  </p:embeddedFontLst>
  <p:custShowLst>
    <p:custShow name="TestShow1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itle Slides" id="{0C220A22-C0DD-4C39-87B1-A96D97EE7FA8}">
          <p14:sldIdLst>
            <p14:sldId id="286"/>
            <p14:sldId id="287"/>
            <p14:sldId id="289"/>
            <p14:sldId id="288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3523" userDrawn="1">
          <p15:clr>
            <a:srgbClr val="A4A3A4"/>
          </p15:clr>
        </p15:guide>
        <p15:guide id="4" orient="horz" pos="2750" userDrawn="1">
          <p15:clr>
            <a:srgbClr val="A4A3A4"/>
          </p15:clr>
        </p15:guide>
        <p15:guide id="5" pos="6379" userDrawn="1">
          <p15:clr>
            <a:srgbClr val="A4A3A4"/>
          </p15:clr>
        </p15:guide>
        <p15:guide id="6" orient="horz" pos="1026" userDrawn="1">
          <p15:clr>
            <a:srgbClr val="A4A3A4"/>
          </p15:clr>
        </p15:guide>
        <p15:guide id="7" orient="horz" pos="43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 Schwarten" initials="NS" lastIdx="12" clrIdx="0"/>
  <p:cmAuthor id="2" name="tommaso.emiliani@eitfood.eu" initials="to" lastIdx="7" clrIdx="1">
    <p:extLst>
      <p:ext uri="{19B8F6BF-5375-455C-9EA6-DF929625EA0E}">
        <p15:presenceInfo xmlns:p15="http://schemas.microsoft.com/office/powerpoint/2012/main" userId="S::urn:spo:guest#tommaso.emiliani@eitfood.eu::" providerId="AD"/>
      </p:ext>
    </p:extLst>
  </p:cmAuthor>
  <p:cmAuthor id="3" name="Wesley Crock" initials="WC" lastIdx="1" clrIdx="2">
    <p:extLst>
      <p:ext uri="{19B8F6BF-5375-455C-9EA6-DF929625EA0E}">
        <p15:presenceInfo xmlns:p15="http://schemas.microsoft.com/office/powerpoint/2012/main" userId="S::wesley.crock@eitrawmaterials.eu::b819cf15-afe5-4f44-873c-6cc5c6f81c03" providerId="AD"/>
      </p:ext>
    </p:extLst>
  </p:cmAuthor>
  <p:cmAuthor id="4" name="Javier GONZÁLEZ" initials="JG" lastIdx="3" clrIdx="3">
    <p:extLst>
      <p:ext uri="{19B8F6BF-5375-455C-9EA6-DF929625EA0E}">
        <p15:presenceInfo xmlns:p15="http://schemas.microsoft.com/office/powerpoint/2012/main" userId="S::javier.gonzalez_eitmanufacturing.eu#ext#@eitrawmaterials.eu::1a99f634-d19f-470c-93ba-defb6e98fd68" providerId="AD"/>
      </p:ext>
    </p:extLst>
  </p:cmAuthor>
  <p:cmAuthor id="5" name="Javier GONZÁLEZ" initials="JG [2]" lastIdx="12" clrIdx="4">
    <p:extLst>
      <p:ext uri="{19B8F6BF-5375-455C-9EA6-DF929625EA0E}">
        <p15:presenceInfo xmlns:p15="http://schemas.microsoft.com/office/powerpoint/2012/main" userId="S::javier.gonzalez@eitmanufacturing.eu::b7936c61-f67c-49b3-b9ab-702cf6bd7ff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E01"/>
    <a:srgbClr val="FF9400"/>
    <a:srgbClr val="05587C"/>
    <a:srgbClr val="F3B909"/>
    <a:srgbClr val="004494"/>
    <a:srgbClr val="034EA2"/>
    <a:srgbClr val="FFFFFF"/>
    <a:srgbClr val="ED6F00"/>
    <a:srgbClr val="00307F"/>
    <a:srgbClr val="CD1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pos="3840"/>
        <p:guide orient="horz" pos="2160"/>
        <p:guide pos="3523"/>
        <p:guide orient="horz" pos="2750"/>
        <p:guide pos="6379"/>
        <p:guide orient="horz" pos="1026"/>
        <p:guide orient="horz" pos="431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D8D6F-A0C0-46C0-A295-D3723D5EA4AB}" type="datetimeFigureOut">
              <a:rPr lang="en-GB" smtClean="0"/>
              <a:pPr/>
              <a:t>28/08/2023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BAC1F-13D3-43CD-A146-021F1C3590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4991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B6E7B-3576-4970-B1A2-88C1ABE177BE}" type="datetimeFigureOut">
              <a:rPr lang="en-GB" smtClean="0"/>
              <a:pPr/>
              <a:t>28/08/2023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92C1D-2BFA-4AF9-ACBF-EB79A88E7C4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2308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92C1D-2BFA-4AF9-ACBF-EB79A88E7C43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572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3921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3062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person, computer, desk&#10;&#10;Description automatically generated">
            <a:extLst>
              <a:ext uri="{FF2B5EF4-FFF2-40B4-BE49-F238E27FC236}">
                <a16:creationId xmlns:a16="http://schemas.microsoft.com/office/drawing/2014/main" id="{73432EF2-1B02-4151-B2A6-090D67A473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9"/>
          <a:stretch/>
        </p:blipFill>
        <p:spPr>
          <a:xfrm>
            <a:off x="6046885" y="701040"/>
            <a:ext cx="5873372" cy="56234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598173-05D4-4DA7-A5E3-EA8875FC92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71"/>
          <a:stretch/>
        </p:blipFill>
        <p:spPr>
          <a:xfrm>
            <a:off x="1" y="5375"/>
            <a:ext cx="12183371" cy="6858001"/>
          </a:xfrm>
          <a:prstGeom prst="rect">
            <a:avLst/>
          </a:prstGeom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029C03AF-86D0-4AC6-B3B6-CE17C39A1E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435" y="319087"/>
            <a:ext cx="10039383" cy="857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4494"/>
                </a:solidFill>
                <a:latin typeface="Titillium Bd" panose="00000800000000000000" pitchFamily="50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4" descr="https://northeurope1-mediap.svc.ms/transform/thumbnail?provider=spo&amp;inputFormat=png&amp;cs=MWZlYzhlNzgtYmNlNC00YWFmLWFiMWItNTQ1MWNjMzg3MjY0fFNQTw&amp;docid=https%3A%2F%2Fpolitechnikawroclawska.sharepoint.com%3A443%2Fsites%2FDEETECHTIVE%2F_api%2Fv2.0%2Fdrives%2Fb!b1XFvUXMwE2w0iVGBodwA0B1eZhThfVBjdjineKggslHkk5Z3jmZTJMDUQ_xYf_3%2Fitems%2F014HTQFPYF6VS6ZTLQMFFLLAIWAZOMLYQE%3Fversion%3DPublished&amp;access_token=eyJ0eXAiOiJKV1QiLCJhbGciOiJIUzI1NiJ9.eyJhdWQiOiIwMDAwMDAwMy0wMDAwLTBmZjEtY2UwMC0wMDAwMDAwMDAwMDAvcG9saXRlY2huaWthd3JvY2xhd3NrYS5zaGFyZXBvaW50LmNvbUBkMGRhNDM1Yi1hN2U3LTRkNzQtYTRhZS1mNzJjZjhmM2IyZGIiLCJpc3MiOiIwMDAwMDAwMy0wMDAwLTBmZjEtY2UwMC0wMDAwMDAwMDAwMDAiLCJuYmYiOiIxNjkxMDQyNDAwIiwiZXhwIjoiMTY5MTA2NDAwMCIsImVuZHBvaW50dXJsIjoiL2d5UEdkcm5aMXlCNEZuRFRmbDFqSVl3Uy92cnNkUUtXZFRpNlowU2ltaz0iLCJlbmRwb2ludHVybExlbmd0aCI6IjE0NyIsImlzbG9vcGJhY2siOiJUcnVlIiwidmVyIjoiaGFzaGVkcHJvb2Z0b2tlbiIsInNpdGVpZCI6IlltUmpOVFUxTm1ZdFkyTTBOUzAwWkdNd0xXSXdaREl0TWpVME5qQTJPRGMzTURBeiIsImFwcF9kaXNwbGF5bmFtZSI6Ik1pY3Jvc29mdCBUZWFtcyIsImdpdmVuX25hbWUiOiJKb2FubmEiLCJmYW1pbHlfbmFtZSI6IkhlbG1hbiIsInNpZ25pbl9zdGF0ZSI6IltcImttc2lcIl0iLCJhcHBpZCI6IjFmZWM4ZTc4LWJjZTQtNGFhZi1hYjFiLTU0NTFjYzM4NzI2NCIsInRpZCI6ImQwZGE0MzViLWE3ZTctNGQ3NC1hNGFlLWY3MmNmOGYzYjJkYiIsInVwbiI6ImpvYW5uYS5oZWxtYW5AcHdyLmVkdS5wbCIsInB1aWQiOiIxMDAzMjAwMEE1QkU0NTk0IiwiY2FjaGVrZXkiOiIwaC5mfG1lbWJlcnNoaXB8MTAwMzIwMDBhNWJlNDU5NEBsaXZlLmNvbSIsInNjcCI6Im15ZmlsZXMud3JpdGUgYWxsc2l0ZXMuZnVsbGNvbnRyb2wgYWxsc2l0ZXMubWFuYWdlIGFsbHByb2ZpbGVzLndyaXRlIiwidHQiOiIyIiwiaXBhZGRyIjoiMTU2LjE3LjE0Ny41MyJ9.ZXz6I9TbyGVHGfVx3xNfyiVgomg9xWzd3rXYVTtzlJ8&amp;encodeFailures=1&amp;width=463&amp;height=83">
            <a:extLst>
              <a:ext uri="{FF2B5EF4-FFF2-40B4-BE49-F238E27FC236}">
                <a16:creationId xmlns:a16="http://schemas.microsoft.com/office/drawing/2014/main" id="{F0BD0E92-3CAC-4042-BEB6-4FB46F497A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320" y="6137289"/>
            <a:ext cx="2509150" cy="44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268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BAE745F0-17CE-4C3E-BDC6-9F8CA2E30F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435" y="319087"/>
            <a:ext cx="10039383" cy="857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4494"/>
                </a:solidFill>
                <a:latin typeface="Titillium Bd" panose="00000800000000000000" pitchFamily="50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496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5F7DDF5-D5F9-44BF-8BA7-B4DD7C711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435" y="1495094"/>
            <a:ext cx="10116116" cy="1177047"/>
          </a:xfrm>
          <a:prstGeom prst="rect">
            <a:avLst/>
          </a:prstGeom>
        </p:spPr>
        <p:txBody>
          <a:bodyPr anchor="t"/>
          <a:lstStyle>
            <a:lvl1pPr algn="l">
              <a:defRPr sz="5400" b="1">
                <a:solidFill>
                  <a:schemeClr val="bg1"/>
                </a:solidFill>
                <a:latin typeface="Titillium Bd" panose="00000800000000000000" pitchFamily="50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759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0CF2FF6-8ADF-4C76-ADEC-80399A185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435" y="1177048"/>
            <a:ext cx="10116116" cy="741812"/>
          </a:xfrm>
          <a:prstGeom prst="rect">
            <a:avLst/>
          </a:prstGeom>
        </p:spPr>
        <p:txBody>
          <a:bodyPr anchor="t"/>
          <a:lstStyle>
            <a:lvl1pPr algn="l">
              <a:defRPr sz="5400" b="1">
                <a:solidFill>
                  <a:schemeClr val="bg1"/>
                </a:solidFill>
                <a:latin typeface="Titillium Bd" panose="00000800000000000000" pitchFamily="50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965F851-2237-4B41-B862-125E033A80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4992" y="2750188"/>
            <a:ext cx="383099" cy="27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0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764E06FA-32CB-4598-BE56-357A08AF3018}"/>
              </a:ext>
            </a:extLst>
          </p:cNvPr>
          <p:cNvSpPr/>
          <p:nvPr userDrawn="1"/>
        </p:nvSpPr>
        <p:spPr>
          <a:xfrm>
            <a:off x="8873657" y="2"/>
            <a:ext cx="3364259" cy="6853835"/>
          </a:xfrm>
          <a:prstGeom prst="rect">
            <a:avLst/>
          </a:prstGeom>
          <a:solidFill>
            <a:srgbClr val="FF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800"/>
          </a:p>
        </p:txBody>
      </p:sp>
      <p:pic>
        <p:nvPicPr>
          <p:cNvPr id="4" name="Immagine 3" descr="Megafono arancione">
            <a:extLst>
              <a:ext uri="{FF2B5EF4-FFF2-40B4-BE49-F238E27FC236}">
                <a16:creationId xmlns:a16="http://schemas.microsoft.com/office/drawing/2014/main" id="{A8485007-AC13-E3F2-9FA0-23A7CE5242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1" t="284" r="12467" b="-284"/>
          <a:stretch/>
        </p:blipFill>
        <p:spPr>
          <a:xfrm>
            <a:off x="9325558" y="2210467"/>
            <a:ext cx="2912359" cy="3260036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855AE1BD-96D2-486D-8FC4-4C82A5A7EB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75"/>
          <a:stretch/>
        </p:blipFill>
        <p:spPr>
          <a:xfrm>
            <a:off x="1" y="2"/>
            <a:ext cx="6038027" cy="6877501"/>
          </a:xfrm>
          <a:prstGeom prst="rect">
            <a:avLst/>
          </a:prstGeom>
        </p:spPr>
      </p:pic>
      <p:pic>
        <p:nvPicPr>
          <p:cNvPr id="5" name="Picture 7" descr="Shape&#10;&#10;Description automatically generated">
            <a:extLst>
              <a:ext uri="{FF2B5EF4-FFF2-40B4-BE49-F238E27FC236}">
                <a16:creationId xmlns:a16="http://schemas.microsoft.com/office/drawing/2014/main" id="{3B98FEE5-837C-45A4-8ED3-BA3E12A9D9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8" r="24673"/>
          <a:stretch/>
        </p:blipFill>
        <p:spPr>
          <a:xfrm>
            <a:off x="6353092" y="1"/>
            <a:ext cx="5697109" cy="688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2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48FFBF-177E-41E1-86D1-32E12A8E15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8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78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61" userDrawn="1">
          <p15:clr>
            <a:srgbClr val="F26B43"/>
          </p15:clr>
        </p15:guide>
        <p15:guide id="2" pos="576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8FDD2EE-2A1E-406A-99E5-F825BD1F4A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1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61" userDrawn="1">
          <p15:clr>
            <a:srgbClr val="F26B43"/>
          </p15:clr>
        </p15:guide>
        <p15:guide id="2" pos="57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DA0F1-8DEE-815B-27A0-9EDAC3164AE6}"/>
              </a:ext>
            </a:extLst>
          </p:cNvPr>
          <p:cNvSpPr txBox="1">
            <a:spLocks/>
          </p:cNvSpPr>
          <p:nvPr/>
        </p:nvSpPr>
        <p:spPr>
          <a:xfrm>
            <a:off x="417695" y="4368707"/>
            <a:ext cx="4713288" cy="3693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5587C"/>
                </a:solidFill>
                <a:latin typeface="Titillium Bd" panose="00000800000000000000" charset="0"/>
                <a:cs typeface="Arial" panose="020B0604020202020204" pitchFamily="34" charset="0"/>
              </a:rPr>
              <a:t>Speaker </a:t>
            </a:r>
            <a:endParaRPr lang="pl-PL" sz="2000" dirty="0">
              <a:solidFill>
                <a:srgbClr val="05587C"/>
              </a:solidFill>
              <a:latin typeface="Titillium Bd" panose="00000800000000000000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F35EC5D-1587-6B2C-5CF6-DB0E4DD957CD}"/>
              </a:ext>
            </a:extLst>
          </p:cNvPr>
          <p:cNvSpPr txBox="1">
            <a:spLocks/>
          </p:cNvSpPr>
          <p:nvPr/>
        </p:nvSpPr>
        <p:spPr>
          <a:xfrm>
            <a:off x="551935" y="2618036"/>
            <a:ext cx="7834185" cy="10889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b="1" dirty="0" err="1">
                <a:solidFill>
                  <a:srgbClr val="05587C"/>
                </a:solidFill>
                <a:latin typeface="Titillium Bd" panose="00000800000000000000" pitchFamily="50" charset="0"/>
                <a:cs typeface="Arial" panose="020B0604020202020204" pitchFamily="34" charset="0"/>
              </a:rPr>
              <a:t>Lecture</a:t>
            </a:r>
            <a:r>
              <a:rPr lang="pl-PL" sz="2800" b="1" dirty="0">
                <a:solidFill>
                  <a:srgbClr val="05587C"/>
                </a:solidFill>
                <a:latin typeface="Titillium Bd" panose="00000800000000000000" pitchFamily="50" charset="0"/>
                <a:cs typeface="Arial" panose="020B0604020202020204" pitchFamily="34" charset="0"/>
              </a:rPr>
              <a:t> </a:t>
            </a:r>
            <a:r>
              <a:rPr lang="pl-PL" sz="2800" b="1" dirty="0" err="1">
                <a:solidFill>
                  <a:srgbClr val="05587C"/>
                </a:solidFill>
                <a:latin typeface="Titillium Bd" panose="00000800000000000000" pitchFamily="50" charset="0"/>
                <a:cs typeface="Arial" panose="020B0604020202020204" pitchFamily="34" charset="0"/>
              </a:rPr>
              <a:t>title</a:t>
            </a:r>
            <a:endParaRPr lang="en-BG" sz="2800" dirty="0">
              <a:solidFill>
                <a:srgbClr val="05587C"/>
              </a:solidFill>
              <a:latin typeface="Titillium Bd" panose="00000800000000000000" pitchFamily="50" charset="0"/>
              <a:cs typeface="Arial" panose="020B0604020202020204" pitchFamily="34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BF015C6E-FE3C-4136-9650-58735DEC8D76}"/>
              </a:ext>
            </a:extLst>
          </p:cNvPr>
          <p:cNvSpPr/>
          <p:nvPr/>
        </p:nvSpPr>
        <p:spPr>
          <a:xfrm>
            <a:off x="172995" y="1254674"/>
            <a:ext cx="10126662" cy="314149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solidFill>
                  <a:srgbClr val="05587C"/>
                </a:solidFill>
                <a:latin typeface="Titillium Bd" panose="00000800000000000000" charset="0"/>
                <a:cs typeface="Arial" panose="020B0604020202020204" pitchFamily="34" charset="0"/>
              </a:rPr>
              <a:t>IDEA-up DEEP TECH International Open Innovation Training</a:t>
            </a:r>
            <a:endParaRPr lang="pl-PL" dirty="0">
              <a:solidFill>
                <a:srgbClr val="05587C"/>
              </a:solidFill>
              <a:latin typeface="Titillium Bd" panose="00000800000000000000" charset="0"/>
              <a:cs typeface="Arial" panose="020B0604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3F6EC49-E36E-4670-A7A2-40C51069862E}"/>
              </a:ext>
            </a:extLst>
          </p:cNvPr>
          <p:cNvSpPr/>
          <p:nvPr/>
        </p:nvSpPr>
        <p:spPr>
          <a:xfrm>
            <a:off x="1106304" y="4837179"/>
            <a:ext cx="2651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5587C"/>
                </a:solidFill>
                <a:latin typeface="Titillium Bd" panose="00000800000000000000" charset="0"/>
                <a:cs typeface="Arial" panose="020B0604020202020204" pitchFamily="34" charset="0"/>
              </a:rPr>
              <a:t>Organization </a:t>
            </a:r>
            <a:r>
              <a:rPr lang="pl-PL" dirty="0">
                <a:solidFill>
                  <a:srgbClr val="05587C"/>
                </a:solidFill>
                <a:latin typeface="Titillium Bd" panose="00000800000000000000" charset="0"/>
                <a:cs typeface="Arial" panose="020B0604020202020204" pitchFamily="34" charset="0"/>
              </a:rPr>
              <a:t>(</a:t>
            </a:r>
            <a:r>
              <a:rPr lang="pl-PL" dirty="0" err="1">
                <a:solidFill>
                  <a:srgbClr val="05587C"/>
                </a:solidFill>
                <a:latin typeface="Titillium Bd" panose="00000800000000000000" charset="0"/>
                <a:cs typeface="Arial" panose="020B0604020202020204" pitchFamily="34" charset="0"/>
              </a:rPr>
              <a:t>full</a:t>
            </a:r>
            <a:r>
              <a:rPr lang="pl-PL" dirty="0">
                <a:solidFill>
                  <a:srgbClr val="05587C"/>
                </a:solidFill>
                <a:latin typeface="Titillium Bd" panose="00000800000000000000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rgbClr val="05587C"/>
                </a:solidFill>
                <a:latin typeface="Titillium Bd" panose="00000800000000000000" charset="0"/>
                <a:cs typeface="Arial" panose="020B0604020202020204" pitchFamily="34" charset="0"/>
              </a:rPr>
              <a:t>name</a:t>
            </a:r>
            <a:r>
              <a:rPr lang="pl-PL" dirty="0">
                <a:solidFill>
                  <a:srgbClr val="05587C"/>
                </a:solidFill>
                <a:latin typeface="Titillium Bd" panose="00000800000000000000" charset="0"/>
                <a:cs typeface="Arial" panose="020B0604020202020204" pitchFamily="34" charset="0"/>
              </a:rPr>
              <a:t>)</a:t>
            </a:r>
            <a:endParaRPr lang="en-US" dirty="0">
              <a:solidFill>
                <a:srgbClr val="05587C"/>
              </a:solidFill>
              <a:latin typeface="Titillium Bd" panose="00000800000000000000" charset="0"/>
              <a:cs typeface="Arial" panose="020B0604020202020204" pitchFamily="34" charset="0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F19FB60C-53F0-4292-B8C9-4B3D7EAF6511}"/>
              </a:ext>
            </a:extLst>
          </p:cNvPr>
          <p:cNvSpPr/>
          <p:nvPr/>
        </p:nvSpPr>
        <p:spPr>
          <a:xfrm>
            <a:off x="551935" y="4735636"/>
            <a:ext cx="543699" cy="55354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600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3716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9B84C94-DA8F-4A77-98F4-C6C7BE91C5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6631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9B84C94-DA8F-4A77-98F4-C6C7BE91C5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7816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9B84C94-DA8F-4A77-98F4-C6C7BE91C5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9203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0E0B77-C2A3-1309-D108-F5DDF14A14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Thank you!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3A933C6F-D6D7-EC12-3910-20EE79B6D693}"/>
              </a:ext>
            </a:extLst>
          </p:cNvPr>
          <p:cNvSpPr txBox="1">
            <a:spLocks/>
          </p:cNvSpPr>
          <p:nvPr/>
        </p:nvSpPr>
        <p:spPr>
          <a:xfrm>
            <a:off x="1037943" y="2687188"/>
            <a:ext cx="10116116" cy="391915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latin typeface="Titillium Bd" panose="00000800000000000000" pitchFamily="50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sz="2400" b="0" dirty="0"/>
              <a:t>Email </a:t>
            </a:r>
          </a:p>
        </p:txBody>
      </p:sp>
    </p:spTree>
    <p:extLst>
      <p:ext uri="{BB962C8B-B14F-4D97-AF65-F5344CB8AC3E}">
        <p14:creationId xmlns:p14="http://schemas.microsoft.com/office/powerpoint/2010/main" val="118480996"/>
      </p:ext>
    </p:extLst>
  </p:cSld>
  <p:clrMapOvr>
    <a:masterClrMapping/>
  </p:clrMapOvr>
</p:sld>
</file>

<file path=ppt/theme/theme1.xml><?xml version="1.0" encoding="utf-8"?>
<a:theme xmlns:a="http://schemas.openxmlformats.org/drawingml/2006/main" name="1_Cover Slid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I-Branded-PPT-Slides" id="{EF37ED7F-A109-4825-8627-A51FD2DE9FCA}" vid="{FEAE7491-8FB8-4D0E-91A0-EFE39CD9BE76}"/>
    </a:ext>
  </a:extLst>
</a:theme>
</file>

<file path=ppt/theme/theme2.xml><?xml version="1.0" encoding="utf-8"?>
<a:theme xmlns:a="http://schemas.openxmlformats.org/drawingml/2006/main" name="Imag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I-Branded-PPT-Slides" id="{EF37ED7F-A109-4825-8627-A51FD2DE9FCA}" vid="{0DC928C2-2D68-481E-B382-DE090FBFF084}"/>
    </a:ext>
  </a:extLst>
</a:theme>
</file>

<file path=ppt/theme/theme3.xml><?xml version="1.0" encoding="utf-8"?>
<a:theme xmlns:a="http://schemas.openxmlformats.org/drawingml/2006/main" name="Final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I-Branded-PPT-Slides" id="{EF37ED7F-A109-4825-8627-A51FD2DE9FCA}" vid="{C5D4E701-8D90-4D83-89BD-BC1EF28B630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d89e28d-0dbf-4a44-a4bc-10972f4189a9">
      <UserInfo>
        <DisplayName>Wesley Crock</DisplayName>
        <AccountId>12</AccountId>
        <AccountType/>
      </UserInfo>
    </SharedWithUsers>
    <lcf76f155ced4ddcb4097134ff3c332f xmlns="57186ff3-21ad-4695-bf75-20a0b961a67e">
      <Terms xmlns="http://schemas.microsoft.com/office/infopath/2007/PartnerControls"/>
    </lcf76f155ced4ddcb4097134ff3c332f>
    <TaxCatchAll xmlns="5d89e28d-0dbf-4a44-a4bc-10972f4189a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8784E869AF0249BF7043C3F1B93049" ma:contentTypeVersion="14" ma:contentTypeDescription="Utwórz nowy dokument." ma:contentTypeScope="" ma:versionID="b9b544d6ee275a352b4299dd21cee7c1">
  <xsd:schema xmlns:xsd="http://www.w3.org/2001/XMLSchema" xmlns:xs="http://www.w3.org/2001/XMLSchema" xmlns:p="http://schemas.microsoft.com/office/2006/metadata/properties" xmlns:ns2="57186ff3-21ad-4695-bf75-20a0b961a67e" xmlns:ns3="5d89e28d-0dbf-4a44-a4bc-10972f4189a9" targetNamespace="http://schemas.microsoft.com/office/2006/metadata/properties" ma:root="true" ma:fieldsID="b977c6cca3fd1a7a856ac77f014226ed" ns2:_="" ns3:_="">
    <xsd:import namespace="57186ff3-21ad-4695-bf75-20a0b961a67e"/>
    <xsd:import namespace="5d89e28d-0dbf-4a44-a4bc-10972f4189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186ff3-21ad-4695-bf75-20a0b961a6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cda77310-f3de-42f9-adc8-0cacd17274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89e28d-0dbf-4a44-a4bc-10972f4189a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bb9f7bd-28ce-48a8-8576-9de637d47dad}" ma:internalName="TaxCatchAll" ma:showField="CatchAllData" ma:web="5d89e28d-0dbf-4a44-a4bc-10972f4189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137C99-0AB9-4807-9B38-CBF0A719BD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B023AD-9A76-4F3A-8CF7-51FC427A59BD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5d89e28d-0dbf-4a44-a4bc-10972f4189a9"/>
    <ds:schemaRef ds:uri="http://purl.org/dc/elements/1.1/"/>
    <ds:schemaRef ds:uri="http://schemas.openxmlformats.org/package/2006/metadata/core-properties"/>
    <ds:schemaRef ds:uri="57186ff3-21ad-4695-bf75-20a0b961a67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3FAE617-AE3D-4C84-9815-971596AAC0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186ff3-21ad-4695-bf75-20a0b961a67e"/>
    <ds:schemaRef ds:uri="5d89e28d-0dbf-4a44-a4bc-10972f4189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IDEATION-T6.1 2022-09-29</Template>
  <TotalTime>1718</TotalTime>
  <Words>21</Words>
  <Application>Microsoft Office PowerPoint</Application>
  <PresentationFormat>Panoramiczny</PresentationFormat>
  <Paragraphs>8</Paragraphs>
  <Slides>5</Slides>
  <Notes>1</Notes>
  <HiddenSlides>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5</vt:i4>
      </vt:variant>
      <vt:variant>
        <vt:lpstr>Pokazy niestandardowe</vt:lpstr>
      </vt:variant>
      <vt:variant>
        <vt:i4>1</vt:i4>
      </vt:variant>
    </vt:vector>
  </HeadingPairs>
  <TitlesOfParts>
    <vt:vector size="12" baseType="lpstr">
      <vt:lpstr>Calibri</vt:lpstr>
      <vt:lpstr>Titillium Bd</vt:lpstr>
      <vt:lpstr>Arial</vt:lpstr>
      <vt:lpstr>1_Cover Slide 2</vt:lpstr>
      <vt:lpstr>Image Slide</vt:lpstr>
      <vt:lpstr>Final Slide</vt:lpstr>
      <vt:lpstr>Prezentacja programu PowerPoint</vt:lpstr>
      <vt:lpstr>Prezentacja programu PowerPoint</vt:lpstr>
      <vt:lpstr>Prezentacja programu PowerPoint</vt:lpstr>
      <vt:lpstr>Prezentacja programu PowerPoint</vt:lpstr>
      <vt:lpstr>Thank you!</vt:lpstr>
      <vt:lpstr>TestShow1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>eit RawMaterials Presentation</dc:subject>
  <dc:creator>Elena Minisci</dc:creator>
  <cp:keywords>16:9;eit;RawMaterials</cp:keywords>
  <dc:description/>
  <cp:lastModifiedBy>Maria</cp:lastModifiedBy>
  <cp:revision>22</cp:revision>
  <cp:lastPrinted>2019-08-29T09:18:01Z</cp:lastPrinted>
  <dcterms:created xsi:type="dcterms:W3CDTF">2022-09-29T09:50:47Z</dcterms:created>
  <dcterms:modified xsi:type="dcterms:W3CDTF">2023-08-28T10:33:17Z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0x010100018784E869AF0249BF7043C3F1B93049</vt:lpwstr>
  </property>
  <property fmtid="{D5CDD505-2E9C-101B-9397-08002B2CF9AE}" pid="3" name="_dlc_DocIdItemGuid">
    <vt:lpwstr>0a8a2235-7c23-414d-bc11-5455752acf16</vt:lpwstr>
  </property>
  <property fmtid="{D5CDD505-2E9C-101B-9397-08002B2CF9AE}" pid="4" name="Order">
    <vt:r8>71400</vt:r8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MediaServiceImageTags">
    <vt:lpwstr/>
  </property>
</Properties>
</file>